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65DE8-D26E-434C-A4F2-FC90479A39EC}" type="datetimeFigureOut">
              <a:rPr lang="es-CL" smtClean="0"/>
              <a:t>02-03-2020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34ADC-E7A3-48BD-B906-D8B30130AA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62551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4ADC-E7A3-48BD-B906-D8B30130AA1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17645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0ECC-16F3-49F1-BF83-A053422435C0}" type="datetimeFigureOut">
              <a:rPr lang="es-CL" smtClean="0"/>
              <a:t>02-03-2020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B50F-4551-4251-AE07-3FEB454D5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7991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0ECC-16F3-49F1-BF83-A053422435C0}" type="datetimeFigureOut">
              <a:rPr lang="es-CL" smtClean="0"/>
              <a:t>02-03-2020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B50F-4551-4251-AE07-3FEB454D5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58744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0ECC-16F3-49F1-BF83-A053422435C0}" type="datetimeFigureOut">
              <a:rPr lang="es-CL" smtClean="0"/>
              <a:t>02-03-2020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B50F-4551-4251-AE07-3FEB454D5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16250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0ECC-16F3-49F1-BF83-A053422435C0}" type="datetimeFigureOut">
              <a:rPr lang="es-CL" smtClean="0"/>
              <a:t>02-03-2020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B50F-4551-4251-AE07-3FEB454D5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2012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0ECC-16F3-49F1-BF83-A053422435C0}" type="datetimeFigureOut">
              <a:rPr lang="es-CL" smtClean="0"/>
              <a:t>02-03-2020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B50F-4551-4251-AE07-3FEB454D5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4854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0ECC-16F3-49F1-BF83-A053422435C0}" type="datetimeFigureOut">
              <a:rPr lang="es-CL" smtClean="0"/>
              <a:t>02-03-2020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B50F-4551-4251-AE07-3FEB454D5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04930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0ECC-16F3-49F1-BF83-A053422435C0}" type="datetimeFigureOut">
              <a:rPr lang="es-CL" smtClean="0"/>
              <a:t>02-03-2020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B50F-4551-4251-AE07-3FEB454D5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3859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0ECC-16F3-49F1-BF83-A053422435C0}" type="datetimeFigureOut">
              <a:rPr lang="es-CL" smtClean="0"/>
              <a:t>02-03-2020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B50F-4551-4251-AE07-3FEB454D5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7112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0ECC-16F3-49F1-BF83-A053422435C0}" type="datetimeFigureOut">
              <a:rPr lang="es-CL" smtClean="0"/>
              <a:t>02-03-2020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B50F-4551-4251-AE07-3FEB454D5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00281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0ECC-16F3-49F1-BF83-A053422435C0}" type="datetimeFigureOut">
              <a:rPr lang="es-CL" smtClean="0"/>
              <a:t>02-03-2020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B50F-4551-4251-AE07-3FEB454D5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4554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0ECC-16F3-49F1-BF83-A053422435C0}" type="datetimeFigureOut">
              <a:rPr lang="es-CL" smtClean="0"/>
              <a:t>02-03-2020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B50F-4551-4251-AE07-3FEB454D5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5670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00ECC-16F3-49F1-BF83-A053422435C0}" type="datetimeFigureOut">
              <a:rPr lang="es-CL" smtClean="0"/>
              <a:t>02-03-2020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1B50F-4551-4251-AE07-3FEB454D5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787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9468" t="26486" r="55174" b="44211"/>
          <a:stretch/>
        </p:blipFill>
        <p:spPr>
          <a:xfrm>
            <a:off x="344774" y="824460"/>
            <a:ext cx="5115394" cy="443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9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122" name="Picture 2" descr="Resultado de imagen de volumen cono y cilindro ejercic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30" y="365125"/>
            <a:ext cx="238125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713" y="365125"/>
            <a:ext cx="2297087" cy="369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8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146" name="Picture 2" descr="Resultado de imagen de volumen cilindro ejercic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12" y="391318"/>
            <a:ext cx="3095469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56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Para recordar…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544" y="1646758"/>
            <a:ext cx="5782272" cy="453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5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9468" t="56404" r="55174" b="19416"/>
          <a:stretch/>
        </p:blipFill>
        <p:spPr>
          <a:xfrm>
            <a:off x="449704" y="1027906"/>
            <a:ext cx="4520039" cy="323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5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8217" t="45338" r="31046" b="29662"/>
          <a:stretch/>
        </p:blipFill>
        <p:spPr>
          <a:xfrm>
            <a:off x="329783" y="1027906"/>
            <a:ext cx="5606322" cy="341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2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2339" t="36710" r="41381" b="50295"/>
          <a:stretch/>
        </p:blipFill>
        <p:spPr>
          <a:xfrm>
            <a:off x="299804" y="1309505"/>
            <a:ext cx="4122710" cy="246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44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5330" t="54429" r="41823" b="28038"/>
          <a:stretch/>
        </p:blipFill>
        <p:spPr>
          <a:xfrm>
            <a:off x="659565" y="1174594"/>
            <a:ext cx="2953063" cy="302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1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8939" t="79680" r="59543" b="5111"/>
          <a:stretch/>
        </p:blipFill>
        <p:spPr>
          <a:xfrm>
            <a:off x="269824" y="1260370"/>
            <a:ext cx="3707038" cy="367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6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Resultado de imagen de volumen de una esf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06" y="571734"/>
            <a:ext cx="5289706" cy="530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69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Calcule área y volumen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0" name="Picture 2" descr="Resultado de imagen de volumen de una esfer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9" t="21194" r="31598" b="10943"/>
          <a:stretch/>
        </p:blipFill>
        <p:spPr bwMode="auto">
          <a:xfrm>
            <a:off x="524657" y="1690688"/>
            <a:ext cx="2563318" cy="319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de volumen de una esfer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7" t="18780" r="31658" b="34664"/>
          <a:stretch/>
        </p:blipFill>
        <p:spPr bwMode="auto">
          <a:xfrm>
            <a:off x="8880423" y="1452984"/>
            <a:ext cx="2473377" cy="321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11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Volumen cono y cilindro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150" t="5426" r="72105" b="7917"/>
          <a:stretch/>
        </p:blipFill>
        <p:spPr>
          <a:xfrm>
            <a:off x="1707629" y="1494018"/>
            <a:ext cx="2099873" cy="365377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34246" t="5426" r="36555" b="3434"/>
          <a:stretch/>
        </p:blipFill>
        <p:spPr>
          <a:xfrm>
            <a:off x="7390150" y="1494018"/>
            <a:ext cx="2308487" cy="358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4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12</Words>
  <Application>Microsoft Office PowerPoint</Application>
  <PresentationFormat>Panorámica</PresentationFormat>
  <Paragraphs>4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Calcule área y volumen</vt:lpstr>
      <vt:lpstr>Volumen cono y cilindro</vt:lpstr>
      <vt:lpstr>Presentación de PowerPoint</vt:lpstr>
      <vt:lpstr>Presentación de PowerPoint</vt:lpstr>
      <vt:lpstr>Para recordar…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 Profesores21</dc:creator>
  <cp:lastModifiedBy>PC Profesores21</cp:lastModifiedBy>
  <cp:revision>7</cp:revision>
  <dcterms:created xsi:type="dcterms:W3CDTF">2020-02-28T18:19:26Z</dcterms:created>
  <dcterms:modified xsi:type="dcterms:W3CDTF">2020-03-02T18:51:55Z</dcterms:modified>
</cp:coreProperties>
</file>